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59" r:id="rId5"/>
    <p:sldId id="263"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C817F-9D82-4E90-BF08-FF3D831A54A5}" type="datetimeFigureOut">
              <a:rPr lang="bg-BG" smtClean="0"/>
              <a:t>9.10.2018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2D97D-3B6B-476A-ACC3-A7515ED34E93}" type="slidenum">
              <a:rPr lang="bg-BG" smtClean="0"/>
              <a:t>‹#›</a:t>
            </a:fld>
            <a:endParaRPr lang="bg-BG"/>
          </a:p>
        </p:txBody>
      </p:sp>
    </p:spTree>
    <p:extLst>
      <p:ext uri="{BB962C8B-B14F-4D97-AF65-F5344CB8AC3E}">
        <p14:creationId xmlns:p14="http://schemas.microsoft.com/office/powerpoint/2010/main" val="413328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0F75B6A-E748-467B-A2A1-6800EDCFD6D9}" type="datetimeFigureOut">
              <a:rPr lang="bg-BG" smtClean="0"/>
              <a:t>9.10.2018 г.</a:t>
            </a:fld>
            <a:endParaRPr lang="bg-BG"/>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bg-BG"/>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2D9825C-D5C6-458D-9618-BB801AAE20BF}" type="slidenum">
              <a:rPr lang="bg-BG" smtClean="0"/>
              <a:t>‹#›</a:t>
            </a:fld>
            <a:endParaRPr lang="bg-BG"/>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921949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F75B6A-E748-467B-A2A1-6800EDCFD6D9}" type="datetimeFigureOut">
              <a:rPr lang="bg-BG" smtClean="0"/>
              <a:t>9.10.2018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376402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F75B6A-E748-467B-A2A1-6800EDCFD6D9}" type="datetimeFigureOut">
              <a:rPr lang="bg-BG" smtClean="0"/>
              <a:t>9.10.2018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382871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F75B6A-E748-467B-A2A1-6800EDCFD6D9}" type="datetimeFigureOut">
              <a:rPr lang="bg-BG" smtClean="0"/>
              <a:t>9.10.2018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188894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0F75B6A-E748-467B-A2A1-6800EDCFD6D9}" type="datetimeFigureOut">
              <a:rPr lang="bg-BG" smtClean="0"/>
              <a:t>9.10.2018 г.</a:t>
            </a:fld>
            <a:endParaRPr lang="bg-BG"/>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bg-BG"/>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2D9825C-D5C6-458D-9618-BB801AAE20BF}" type="slidenum">
              <a:rPr lang="bg-BG" smtClean="0"/>
              <a:t>‹#›</a:t>
            </a:fld>
            <a:endParaRPr lang="bg-BG"/>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8666380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0F75B6A-E748-467B-A2A1-6800EDCFD6D9}" type="datetimeFigureOut">
              <a:rPr lang="bg-BG" smtClean="0"/>
              <a:t>9.10.2018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225615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F75B6A-E748-467B-A2A1-6800EDCFD6D9}" type="datetimeFigureOut">
              <a:rPr lang="bg-BG" smtClean="0"/>
              <a:t>9.10.2018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398746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0F75B6A-E748-467B-A2A1-6800EDCFD6D9}" type="datetimeFigureOut">
              <a:rPr lang="bg-BG" smtClean="0"/>
              <a:t>9.10.2018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2373068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75B6A-E748-467B-A2A1-6800EDCFD6D9}" type="datetimeFigureOut">
              <a:rPr lang="bg-BG" smtClean="0"/>
              <a:t>9.10.2018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F2D9825C-D5C6-458D-9618-BB801AAE20BF}" type="slidenum">
              <a:rPr lang="bg-BG" smtClean="0"/>
              <a:t>‹#›</a:t>
            </a:fld>
            <a:endParaRPr lang="bg-BG"/>
          </a:p>
        </p:txBody>
      </p:sp>
    </p:spTree>
    <p:extLst>
      <p:ext uri="{BB962C8B-B14F-4D97-AF65-F5344CB8AC3E}">
        <p14:creationId xmlns:p14="http://schemas.microsoft.com/office/powerpoint/2010/main" val="3246465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0F75B6A-E748-467B-A2A1-6800EDCFD6D9}" type="datetimeFigureOut">
              <a:rPr lang="bg-BG" smtClean="0"/>
              <a:t>9.10.2018 г.</a:t>
            </a:fld>
            <a:endParaRPr lang="bg-BG"/>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bg-BG"/>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9825C-D5C6-458D-9618-BB801AAE20BF}" type="slidenum">
              <a:rPr lang="bg-BG" smtClean="0"/>
              <a:t>‹#›</a:t>
            </a:fld>
            <a:endParaRPr lang="bg-BG"/>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79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0F75B6A-E748-467B-A2A1-6800EDCFD6D9}" type="datetimeFigureOut">
              <a:rPr lang="bg-BG" smtClean="0"/>
              <a:t>9.10.2018 г.</a:t>
            </a:fld>
            <a:endParaRPr lang="bg-BG"/>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bg-BG"/>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2D9825C-D5C6-458D-9618-BB801AAE20BF}" type="slidenum">
              <a:rPr lang="bg-BG" smtClean="0"/>
              <a:t>‹#›</a:t>
            </a:fld>
            <a:endParaRPr lang="bg-BG"/>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078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0F75B6A-E748-467B-A2A1-6800EDCFD6D9}" type="datetimeFigureOut">
              <a:rPr lang="bg-BG" smtClean="0"/>
              <a:t>9.10.2018 г.</a:t>
            </a:fld>
            <a:endParaRPr lang="bg-BG"/>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bg-BG"/>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2D9825C-D5C6-458D-9618-BB801AAE20BF}" type="slidenum">
              <a:rPr lang="bg-BG" smtClean="0"/>
              <a:t>‹#›</a:t>
            </a:fld>
            <a:endParaRPr lang="bg-BG"/>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3735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Liberi</a:t>
            </a:r>
            <a:r>
              <a:rPr lang="en-US" dirty="0" smtClean="0"/>
              <a:t>. – Design Process</a:t>
            </a:r>
            <a:endParaRPr lang="bg-BG" dirty="0"/>
          </a:p>
        </p:txBody>
      </p:sp>
      <p:sp>
        <p:nvSpPr>
          <p:cNvPr id="3" name="Subtitle 2"/>
          <p:cNvSpPr>
            <a:spLocks noGrp="1"/>
          </p:cNvSpPr>
          <p:nvPr>
            <p:ph type="subTitle" idx="1"/>
          </p:nvPr>
        </p:nvSpPr>
        <p:spPr/>
        <p:txBody>
          <a:bodyPr/>
          <a:lstStyle/>
          <a:p>
            <a:r>
              <a:rPr lang="en-US" dirty="0" smtClean="0"/>
              <a:t>Alex </a:t>
            </a:r>
            <a:r>
              <a:rPr lang="en-US" dirty="0" err="1" smtClean="0"/>
              <a:t>Maslarski</a:t>
            </a:r>
            <a:endParaRPr lang="bg-BG" dirty="0"/>
          </a:p>
        </p:txBody>
      </p:sp>
    </p:spTree>
    <p:extLst>
      <p:ext uri="{BB962C8B-B14F-4D97-AF65-F5344CB8AC3E}">
        <p14:creationId xmlns:p14="http://schemas.microsoft.com/office/powerpoint/2010/main" val="102780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05304"/>
            <a:ext cx="10515600" cy="1325563"/>
          </a:xfrm>
        </p:spPr>
        <p:txBody>
          <a:bodyPr/>
          <a:lstStyle/>
          <a:p>
            <a:r>
              <a:rPr lang="en-US" dirty="0" smtClean="0"/>
              <a:t>The sketches</a:t>
            </a:r>
            <a:endParaRPr lang="bg-B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59807" y="1706299"/>
            <a:ext cx="5427133" cy="40703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05057" y="1706298"/>
            <a:ext cx="5427134" cy="4070351"/>
          </a:xfrm>
          <a:prstGeom prst="rect">
            <a:avLst/>
          </a:prstGeom>
        </p:spPr>
      </p:pic>
    </p:spTree>
    <p:extLst>
      <p:ext uri="{BB962C8B-B14F-4D97-AF65-F5344CB8AC3E}">
        <p14:creationId xmlns:p14="http://schemas.microsoft.com/office/powerpoint/2010/main" val="358399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Sketch</a:t>
            </a:r>
            <a:endParaRPr lang="bg-B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01459" y="867458"/>
            <a:ext cx="6846333" cy="5134750"/>
          </a:xfrm>
          <a:prstGeom prst="rect">
            <a:avLst/>
          </a:prstGeom>
        </p:spPr>
      </p:pic>
      <p:sp>
        <p:nvSpPr>
          <p:cNvPr id="5" name="TextBox 4"/>
          <p:cNvSpPr txBox="1"/>
          <p:nvPr/>
        </p:nvSpPr>
        <p:spPr>
          <a:xfrm>
            <a:off x="1219201" y="1957505"/>
            <a:ext cx="5016500" cy="1477328"/>
          </a:xfrm>
          <a:prstGeom prst="rect">
            <a:avLst/>
          </a:prstGeom>
          <a:noFill/>
        </p:spPr>
        <p:txBody>
          <a:bodyPr wrap="square" rtlCol="0">
            <a:spAutoFit/>
          </a:bodyPr>
          <a:lstStyle/>
          <a:p>
            <a:r>
              <a:rPr lang="en-US" dirty="0" smtClean="0"/>
              <a:t>The main page sketch. It includes two main sections who are </a:t>
            </a:r>
            <a:r>
              <a:rPr lang="en-US" dirty="0" err="1" smtClean="0"/>
              <a:t>devided</a:t>
            </a:r>
            <a:r>
              <a:rPr lang="en-US" dirty="0" smtClean="0"/>
              <a:t> in two columns. The first section is the Featured article and shop cards. the second section includes the latest posts and latest video put on the right side.</a:t>
            </a:r>
            <a:endParaRPr lang="bg-BG" dirty="0"/>
          </a:p>
        </p:txBody>
      </p:sp>
    </p:spTree>
    <p:extLst>
      <p:ext uri="{BB962C8B-B14F-4D97-AF65-F5344CB8AC3E}">
        <p14:creationId xmlns:p14="http://schemas.microsoft.com/office/powerpoint/2010/main" val="246944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25500"/>
          </a:xfrm>
        </p:spPr>
        <p:txBody>
          <a:bodyPr/>
          <a:lstStyle/>
          <a:p>
            <a:r>
              <a:rPr lang="en-US" dirty="0" smtClean="0"/>
              <a:t>Mockups</a:t>
            </a:r>
            <a:endParaRPr lang="bg-B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11300"/>
            <a:ext cx="9030609" cy="5077238"/>
          </a:xfrm>
          <a:prstGeom prst="rect">
            <a:avLst/>
          </a:prstGeom>
        </p:spPr>
      </p:pic>
      <p:sp>
        <p:nvSpPr>
          <p:cNvPr id="5" name="TextBox 4"/>
          <p:cNvSpPr txBox="1"/>
          <p:nvPr/>
        </p:nvSpPr>
        <p:spPr>
          <a:xfrm>
            <a:off x="10198100" y="1866900"/>
            <a:ext cx="1651000" cy="4524315"/>
          </a:xfrm>
          <a:prstGeom prst="rect">
            <a:avLst/>
          </a:prstGeom>
          <a:noFill/>
        </p:spPr>
        <p:txBody>
          <a:bodyPr wrap="square" rtlCol="0">
            <a:spAutoFit/>
          </a:bodyPr>
          <a:lstStyle/>
          <a:p>
            <a:r>
              <a:rPr lang="en-US" dirty="0" smtClean="0"/>
              <a:t>The first mockup is based on the final sketch. I made the rough layout of how the page should look like and I gave myself some space and opportunity to improve it and change it a little bit afterwards.</a:t>
            </a:r>
            <a:endParaRPr lang="bg-BG" dirty="0"/>
          </a:p>
        </p:txBody>
      </p:sp>
    </p:spTree>
    <p:extLst>
      <p:ext uri="{BB962C8B-B14F-4D97-AF65-F5344CB8AC3E}">
        <p14:creationId xmlns:p14="http://schemas.microsoft.com/office/powerpoint/2010/main" val="127541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8900"/>
            <a:ext cx="9601200" cy="736600"/>
          </a:xfrm>
        </p:spPr>
        <p:txBody>
          <a:bodyPr/>
          <a:lstStyle/>
          <a:p>
            <a:r>
              <a:rPr lang="en-US" dirty="0" err="1" smtClean="0"/>
              <a:t>Moodboard</a:t>
            </a:r>
            <a:r>
              <a:rPr lang="en-US" dirty="0" smtClean="0"/>
              <a:t> and design decisions</a:t>
            </a:r>
            <a:endParaRPr lang="bg-BG"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0656" y="1996440"/>
            <a:ext cx="6181344" cy="4861560"/>
          </a:xfrm>
          <a:prstGeom prst="rect">
            <a:avLst/>
          </a:prstGeom>
        </p:spPr>
      </p:pic>
      <p:sp>
        <p:nvSpPr>
          <p:cNvPr id="5" name="TextBox 4"/>
          <p:cNvSpPr txBox="1"/>
          <p:nvPr/>
        </p:nvSpPr>
        <p:spPr>
          <a:xfrm>
            <a:off x="1181100" y="1996440"/>
            <a:ext cx="4533900" cy="4524315"/>
          </a:xfrm>
          <a:prstGeom prst="rect">
            <a:avLst/>
          </a:prstGeom>
          <a:noFill/>
        </p:spPr>
        <p:txBody>
          <a:bodyPr wrap="square" rtlCol="0">
            <a:spAutoFit/>
          </a:bodyPr>
          <a:lstStyle/>
          <a:p>
            <a:r>
              <a:rPr lang="en-US" dirty="0" smtClean="0"/>
              <a:t>The main idea was that the website had neutral colors. Football fans are known of protecting their colors and hating the opponent’s colors, that’s why I decided to make the website black and white with yellow-orange as an accent color. For example if I used blue, all fans whose teams were with blue would like the site, but fans whose rival team is blue would hate the site. So that’s why it was important to be neutral. Also most of the football fans have </a:t>
            </a:r>
            <a:r>
              <a:rPr lang="en-US" dirty="0" err="1" smtClean="0"/>
              <a:t>black&amp;white</a:t>
            </a:r>
            <a:r>
              <a:rPr lang="en-US" dirty="0" smtClean="0"/>
              <a:t> flags and I wanted the design to somehow imitate an old school flag while still being modern and easy to use and navigate.</a:t>
            </a:r>
          </a:p>
          <a:p>
            <a:r>
              <a:rPr lang="en-US" dirty="0" smtClean="0"/>
              <a:t>I decided to use a bold font as it is more harsh and shows strength and power.</a:t>
            </a:r>
            <a:endParaRPr lang="bg-BG" dirty="0"/>
          </a:p>
        </p:txBody>
      </p:sp>
    </p:spTree>
    <p:extLst>
      <p:ext uri="{BB962C8B-B14F-4D97-AF65-F5344CB8AC3E}">
        <p14:creationId xmlns:p14="http://schemas.microsoft.com/office/powerpoint/2010/main" val="129941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90500"/>
            <a:ext cx="9601200" cy="787400"/>
          </a:xfrm>
        </p:spPr>
        <p:txBody>
          <a:bodyPr/>
          <a:lstStyle/>
          <a:p>
            <a:r>
              <a:rPr lang="en-US" dirty="0" smtClean="0"/>
              <a:t>The final design</a:t>
            </a:r>
            <a:endParaRPr lang="bg-B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1079500"/>
            <a:ext cx="8510307" cy="4838700"/>
          </a:xfrm>
          <a:prstGeom prst="rect">
            <a:avLst/>
          </a:prstGeom>
        </p:spPr>
      </p:pic>
      <p:sp>
        <p:nvSpPr>
          <p:cNvPr id="6" name="TextBox 5"/>
          <p:cNvSpPr txBox="1"/>
          <p:nvPr/>
        </p:nvSpPr>
        <p:spPr>
          <a:xfrm>
            <a:off x="9537700" y="1231900"/>
            <a:ext cx="2374900" cy="4801314"/>
          </a:xfrm>
          <a:prstGeom prst="rect">
            <a:avLst/>
          </a:prstGeom>
          <a:noFill/>
        </p:spPr>
        <p:txBody>
          <a:bodyPr wrap="square" rtlCol="0">
            <a:spAutoFit/>
          </a:bodyPr>
          <a:lstStyle/>
          <a:p>
            <a:r>
              <a:rPr lang="en-US" dirty="0" smtClean="0"/>
              <a:t>This is how the website turned out looking like in the final design. As always I like to not be strict with the mockup when building a website. I change some of the elements to make sure they look good in a browser. Though I follow the rough guidelines of the mockups, I decided that certain things would look better in a slightly different way.</a:t>
            </a:r>
            <a:endParaRPr lang="bg-BG" dirty="0"/>
          </a:p>
        </p:txBody>
      </p:sp>
    </p:spTree>
    <p:extLst>
      <p:ext uri="{BB962C8B-B14F-4D97-AF65-F5344CB8AC3E}">
        <p14:creationId xmlns:p14="http://schemas.microsoft.com/office/powerpoint/2010/main" val="357583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41" y="1441860"/>
            <a:ext cx="9564976" cy="5416140"/>
          </a:xfrm>
          <a:prstGeom prst="rect">
            <a:avLst/>
          </a:prstGeom>
        </p:spPr>
      </p:pic>
      <p:sp>
        <p:nvSpPr>
          <p:cNvPr id="5" name="TextBox 4"/>
          <p:cNvSpPr txBox="1"/>
          <p:nvPr/>
        </p:nvSpPr>
        <p:spPr>
          <a:xfrm>
            <a:off x="10303817" y="1441860"/>
            <a:ext cx="1786583" cy="2308324"/>
          </a:xfrm>
          <a:prstGeom prst="rect">
            <a:avLst/>
          </a:prstGeom>
          <a:noFill/>
        </p:spPr>
        <p:txBody>
          <a:bodyPr wrap="square" rtlCol="0">
            <a:spAutoFit/>
          </a:bodyPr>
          <a:lstStyle/>
          <a:p>
            <a:r>
              <a:rPr lang="en-US" dirty="0" smtClean="0"/>
              <a:t>This is the final look of every article. I decided to make all the main info stand out using a black background.</a:t>
            </a:r>
            <a:endParaRPr lang="bg-BG" dirty="0"/>
          </a:p>
        </p:txBody>
      </p:sp>
    </p:spTree>
    <p:extLst>
      <p:ext uri="{BB962C8B-B14F-4D97-AF65-F5344CB8AC3E}">
        <p14:creationId xmlns:p14="http://schemas.microsoft.com/office/powerpoint/2010/main" val="417286333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85</TotalTime>
  <Words>332</Words>
  <Application>Microsoft Office PowerPoint</Application>
  <PresentationFormat>Widescreen</PresentationFormat>
  <Paragraphs>13</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Calibri</vt:lpstr>
      <vt:lpstr>Franklin Gothic Book</vt:lpstr>
      <vt:lpstr>Crop</vt:lpstr>
      <vt:lpstr>Liberi. – Design Process</vt:lpstr>
      <vt:lpstr>The sketches</vt:lpstr>
      <vt:lpstr>Final Sketch</vt:lpstr>
      <vt:lpstr>Mockups</vt:lpstr>
      <vt:lpstr>Moodboard and design decisions</vt:lpstr>
      <vt:lpstr>The final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Liberi. – Design Process</dc:title>
  <dc:creator>Потребител на Windows</dc:creator>
  <cp:lastModifiedBy>Потребител на Windows</cp:lastModifiedBy>
  <cp:revision>4</cp:revision>
  <dcterms:created xsi:type="dcterms:W3CDTF">2018-10-09T12:55:23Z</dcterms:created>
  <dcterms:modified xsi:type="dcterms:W3CDTF">2018-10-09T14:20:46Z</dcterms:modified>
</cp:coreProperties>
</file>